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0B7"/>
    <a:srgbClr val="EE6D42"/>
    <a:srgbClr val="1DA1B7"/>
    <a:srgbClr val="35A3B5"/>
    <a:srgbClr val="FAFCFD"/>
    <a:srgbClr val="28A0B3"/>
    <a:srgbClr val="1C9FB4"/>
    <a:srgbClr val="FFFFFF"/>
    <a:srgbClr val="E1F4FB"/>
    <a:srgbClr val="E1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087C-D039-4514-A81E-DA2BA1FE5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41AAEC-92A3-428D-ADDD-F629444B2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9774DE-8348-4345-B29D-C9C14E0C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7B76-DBB0-4A98-BA29-F47EBD330629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C09E5E-F95A-4EE6-9DE5-215EFC03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4FBE5B-9D63-4FB8-BE2F-B0A9748E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661C-E787-40E1-8DD0-6B02B818FF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93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4E2B8-E829-4768-8260-41EE4241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238850-8AAF-4558-AB1A-435BF4890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112079-27A9-4D38-9865-7D3E8E31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7B76-DBB0-4A98-BA29-F47EBD330629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8C9292-CDED-4080-8CA3-403191869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7DEF61-7931-4D0A-BBC2-F60D99EB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661C-E787-40E1-8DD0-6B02B818FF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09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41D965A-C5D4-4534-8928-2207DEC904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E3584C-E17B-45DD-8AF0-4CAA757F7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955752-EBA8-47A0-89A2-810BA410E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7B76-DBB0-4A98-BA29-F47EBD330629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1FF754-1DEF-481B-BE3F-21DDF67C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B31C9-9C91-49D8-AA0F-C982A9981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661C-E787-40E1-8DD0-6B02B818FF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110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74A03-F446-45D1-8827-8BD21C491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DC34BD-6672-4784-9254-DED129159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9B8933-E56F-4744-BC29-F516740E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7B76-DBB0-4A98-BA29-F47EBD330629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2DE3DE-CB15-4FEF-AEE7-2176CC9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ECD498-EDCA-44F9-A5C6-B375E4532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661C-E787-40E1-8DD0-6B02B818FF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63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E7BAE-C17D-4A1F-8A4F-337E13C8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795C99-A031-42FC-A8EC-1B937F46F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706C8A-F52D-444A-9308-B13ECF1C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7B76-DBB0-4A98-BA29-F47EBD330629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FF0B0A-E361-4DE3-B292-A80EC3CF5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8D5AD1-DB75-4622-9EEB-E6894464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661C-E787-40E1-8DD0-6B02B818FF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53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18479-2A83-429A-8FEB-6B784F60C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DFCC79-3FC9-40B2-9194-E86749B73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E5B527-A3C4-4105-9878-BAD6C2AFB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059057-519A-48BC-969E-05244BE5C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7B76-DBB0-4A98-BA29-F47EBD330629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3B59E7-AF97-4064-9362-CD1F1D7F5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446D1B-7664-48BD-BFC7-9B10CB15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661C-E787-40E1-8DD0-6B02B818FF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96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B6F30-7CF5-4598-B9B0-F96C7C54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0426B2-BA6D-4AC5-B5DA-5A01D2154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C742177-07A7-4E46-AFC9-F1BF6C7F5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EA865C-49DF-423D-A68C-C01D0BA4F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EE2BA3B-1B8A-4C0E-87B6-395635DEC3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046F3D-334A-423F-8B42-C47A58DE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7B76-DBB0-4A98-BA29-F47EBD330629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DC7EF4D-8B46-424C-B136-01DDF98C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17239B-4D73-4338-87F7-25EFF8CB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661C-E787-40E1-8DD0-6B02B818FF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52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051F5-EA97-4A7E-B5F9-9A394F64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3451F2A-10BE-400B-AD6B-19EAAF7C9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7B76-DBB0-4A98-BA29-F47EBD330629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36C20A-5D5C-43D4-8AB5-25A74FCA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C0B36A-491C-4FE1-BD8B-5B04F9EC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661C-E787-40E1-8DD0-6B02B818FF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65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EE30D95-12B3-43AF-AC08-B58E4BBF7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7B76-DBB0-4A98-BA29-F47EBD330629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2F6F28-DDA5-4ABC-9172-F08AC455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5C209B-0372-4A68-A15B-1D4AD6A6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661C-E787-40E1-8DD0-6B02B818FF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38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4FDAB-9C66-4B84-852E-3F2DA3A6D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7FDEEF-B247-4959-9441-E38DE55B7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066B71-0247-4865-8517-78A6E914E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7C331B-46F9-4BDC-9131-0CF3C9BC3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7B76-DBB0-4A98-BA29-F47EBD330629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E7EDD0-FAD1-4C21-9B8E-A4838C04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4FE1CA-7F1C-4349-905E-52F90C8D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661C-E787-40E1-8DD0-6B02B818FF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01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51EFF5-1B0B-4F89-813C-802C41226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B6A6F75-7B17-471B-B50C-29CD07004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F9886D-954D-4BDA-BA9D-9A5124D0F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EB8681-2CA1-4B5C-8E17-360D4FE1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7B76-DBB0-4A98-BA29-F47EBD330629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215AE-B7D8-4CA8-8B76-021E51587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6EF5E6-9E70-4C1E-99C5-A72260BC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661C-E787-40E1-8DD0-6B02B818FF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90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817A09-6407-49DB-9FCB-B3B0930D5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4D5EDC-C5D8-4801-ABCB-972264FE3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47CF8-12BB-4CBC-AF96-204068C61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47B76-DBB0-4A98-BA29-F47EBD330629}" type="datetimeFigureOut">
              <a:rPr lang="es-ES" smtClean="0"/>
              <a:t>08/09/2025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5BB079-1F0A-4838-ABC5-5C9EB06AC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8586C2-99BC-45AC-82F5-9F09BF9B0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7661C-E787-40E1-8DD0-6B02B818FF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90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8ACB47-2DC5-1CCA-F1AC-58EB1353F7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9" y="-56271"/>
            <a:ext cx="12057913" cy="68122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207A499-B88F-F970-6083-F23332D2C1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97"/>
            <a:ext cx="12192000" cy="6829405"/>
          </a:xfrm>
          <a:prstGeom prst="rect">
            <a:avLst/>
          </a:prstGeom>
        </p:spPr>
      </p:pic>
      <p:sp>
        <p:nvSpPr>
          <p:cNvPr id="14" name="TextBox 23">
            <a:extLst>
              <a:ext uri="{FF2B5EF4-FFF2-40B4-BE49-F238E27FC236}">
                <a16:creationId xmlns:a16="http://schemas.microsoft.com/office/drawing/2014/main" id="{B18BBA3C-5F50-A8F6-6312-9073E427CDB1}"/>
              </a:ext>
            </a:extLst>
          </p:cNvPr>
          <p:cNvSpPr txBox="1"/>
          <p:nvPr/>
        </p:nvSpPr>
        <p:spPr>
          <a:xfrm>
            <a:off x="8249255" y="1555838"/>
            <a:ext cx="3291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2654935" rtl="0" eaLnBrk="1" latinLnBrk="0" hangingPunct="1">
              <a:defRPr sz="5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7785" algn="l" defTabSz="2654935" rtl="0" eaLnBrk="1" latinLnBrk="0" hangingPunct="1">
              <a:defRPr sz="5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54935" algn="l" defTabSz="2654935" rtl="0" eaLnBrk="1" latinLnBrk="0" hangingPunct="1">
              <a:defRPr sz="5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82720" algn="l" defTabSz="2654935" rtl="0" eaLnBrk="1" latinLnBrk="0" hangingPunct="1">
              <a:defRPr sz="5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09870" algn="l" defTabSz="2654935" rtl="0" eaLnBrk="1" latinLnBrk="0" hangingPunct="1">
              <a:defRPr sz="5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637655" algn="l" defTabSz="2654935" rtl="0" eaLnBrk="1" latinLnBrk="0" hangingPunct="1">
              <a:defRPr sz="5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65440" algn="l" defTabSz="2654935" rtl="0" eaLnBrk="1" latinLnBrk="0" hangingPunct="1">
              <a:defRPr sz="5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92590" algn="l" defTabSz="2654935" rtl="0" eaLnBrk="1" latinLnBrk="0" hangingPunct="1">
              <a:defRPr sz="5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620375" algn="l" defTabSz="2654935" rtl="0" eaLnBrk="1" latinLnBrk="0" hangingPunct="1">
              <a:defRPr sz="5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600" b="1" dirty="0">
              <a:latin typeface="Candara Light" panose="020E0502030303020204" pitchFamily="34" charset="0"/>
            </a:endParaRPr>
          </a:p>
          <a:p>
            <a:pPr algn="ctr"/>
            <a:endParaRPr lang="en-US" sz="1600" b="1" dirty="0">
              <a:latin typeface="Candara Light" panose="020E0502030303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BA06504-EE50-3E45-F43D-AE5629D53EAC}"/>
              </a:ext>
            </a:extLst>
          </p:cNvPr>
          <p:cNvSpPr/>
          <p:nvPr/>
        </p:nvSpPr>
        <p:spPr>
          <a:xfrm>
            <a:off x="7019683" y="441963"/>
            <a:ext cx="47140" cy="1406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U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DD148F2-A1FC-0F7D-CA67-C738AC654F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98" y="235676"/>
            <a:ext cx="3325679" cy="132929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E8679D-91AB-8CB8-C850-DDBDFC9FDA0B}"/>
              </a:ext>
            </a:extLst>
          </p:cNvPr>
          <p:cNvSpPr txBox="1"/>
          <p:nvPr/>
        </p:nvSpPr>
        <p:spPr>
          <a:xfrm>
            <a:off x="5534419" y="221764"/>
            <a:ext cx="4907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070C0"/>
                </a:solidFill>
              </a:rPr>
              <a:t>TITLE: </a:t>
            </a:r>
            <a:r>
              <a:rPr lang="sv-SE" dirty="0">
                <a:solidFill>
                  <a:srgbClr val="0070C0"/>
                </a:solidFill>
              </a:rPr>
              <a:t>LOREM IPSUM DOLOR SIT AMET, CONSECTETUER ADIPISCING ELIT, SED DIAM NONUMMY CONSECTETUER ADIPISCING </a:t>
            </a:r>
            <a:endParaRPr lang="es-CU" dirty="0">
              <a:solidFill>
                <a:srgbClr val="0070C0"/>
              </a:solidFill>
            </a:endParaRPr>
          </a:p>
        </p:txBody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id="{BD8CBD7E-30CA-EFF4-D613-4502E0F28470}"/>
              </a:ext>
            </a:extLst>
          </p:cNvPr>
          <p:cNvSpPr txBox="1"/>
          <p:nvPr/>
        </p:nvSpPr>
        <p:spPr>
          <a:xfrm>
            <a:off x="5534419" y="1196016"/>
            <a:ext cx="4691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2654935" rtl="0" eaLnBrk="1" latinLnBrk="0" hangingPunct="1">
              <a:defRPr sz="5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7785" algn="l" defTabSz="2654935" rtl="0" eaLnBrk="1" latinLnBrk="0" hangingPunct="1">
              <a:defRPr sz="5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54935" algn="l" defTabSz="2654935" rtl="0" eaLnBrk="1" latinLnBrk="0" hangingPunct="1">
              <a:defRPr sz="5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982720" algn="l" defTabSz="2654935" rtl="0" eaLnBrk="1" latinLnBrk="0" hangingPunct="1">
              <a:defRPr sz="5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09870" algn="l" defTabSz="2654935" rtl="0" eaLnBrk="1" latinLnBrk="0" hangingPunct="1">
              <a:defRPr sz="5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637655" algn="l" defTabSz="2654935" rtl="0" eaLnBrk="1" latinLnBrk="0" hangingPunct="1">
              <a:defRPr sz="5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65440" algn="l" defTabSz="2654935" rtl="0" eaLnBrk="1" latinLnBrk="0" hangingPunct="1">
              <a:defRPr sz="5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292590" algn="l" defTabSz="2654935" rtl="0" eaLnBrk="1" latinLnBrk="0" hangingPunct="1">
              <a:defRPr sz="5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620375" algn="l" defTabSz="2654935" rtl="0" eaLnBrk="1" latinLnBrk="0" hangingPunct="1">
              <a:defRPr sz="52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>
                <a:latin typeface="Candara Light" panose="020E0502030303020204" pitchFamily="34" charset="0"/>
              </a:rPr>
              <a:t>AUTHORS AND AFFILIATION: </a:t>
            </a:r>
            <a:r>
              <a:rPr lang="sv-SE" sz="1600" dirty="0"/>
              <a:t>Lorem Ipsum Dolor </a:t>
            </a:r>
            <a:endParaRPr lang="en-US" sz="1600" dirty="0">
              <a:latin typeface="Candara Light" panose="020E0502030303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43C5E23-AAD7-E833-EA80-E8248ACEB191}"/>
              </a:ext>
            </a:extLst>
          </p:cNvPr>
          <p:cNvSpPr/>
          <p:nvPr/>
        </p:nvSpPr>
        <p:spPr>
          <a:xfrm>
            <a:off x="4930750" y="335242"/>
            <a:ext cx="47140" cy="1130163"/>
          </a:xfrm>
          <a:prstGeom prst="rect">
            <a:avLst/>
          </a:prstGeom>
          <a:solidFill>
            <a:srgbClr val="0F70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  <a:p>
            <a:pPr algn="ctr"/>
            <a:endParaRPr lang="es-CU" dirty="0">
              <a:solidFill>
                <a:srgbClr val="35A3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88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24</Words>
  <Application>Microsoft Office PowerPoint</Application>
  <PresentationFormat>Widescreen</PresentationFormat>
  <Paragraphs>2867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Candara Light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Marel Alonso Valdés</dc:creator>
  <cp:lastModifiedBy>Giraldo Alonso Suárez</cp:lastModifiedBy>
  <cp:revision>48</cp:revision>
  <cp:lastPrinted>2025-04-22T14:52:48Z</cp:lastPrinted>
  <dcterms:created xsi:type="dcterms:W3CDTF">2025-04-14T16:09:26Z</dcterms:created>
  <dcterms:modified xsi:type="dcterms:W3CDTF">2025-09-08T18:28:18Z</dcterms:modified>
</cp:coreProperties>
</file>